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720" y="0"/>
            <a:ext cx="10076400" cy="566568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1548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2022-02-18T23:55:22Z</dcterms:created>
  <dc:creator/>
  <dc:description/>
  <dc:language>en-AU</dc:language>
  <cp:lastModifiedBy/>
  <dcterms:modified xsi:type="dcterms:W3CDTF">2023-01-18T01:25:54Z</dcterms:modified>
  <cp:revision>15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